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338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978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80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639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036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094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938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729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645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67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520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225AE-F2F3-47DB-A374-75F7D84CBB14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065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460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雨林木风</cp:lastModifiedBy>
  <cp:revision>1</cp:revision>
  <dcterms:created xsi:type="dcterms:W3CDTF">2011-11-08T03:00:06Z</dcterms:created>
  <dcterms:modified xsi:type="dcterms:W3CDTF">2011-11-08T03:00:28Z</dcterms:modified>
</cp:coreProperties>
</file>