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52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viewProps" Target="viewProps.xml"/><Relationship Id="rId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5" Type="http://schemas.openxmlformats.org/officeDocument/2006/relationships/tableStyles" Target="tableStyles.xml"/><Relationship Id="rId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C5C5BC-8179-47C6-ACD1-86F1758E4D17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26CCF0-FC66-47F6-8222-B965144B1415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BFAE42-DAC7-44CD-AC20-576CE5CF2F0B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5601A2-478C-48FB-9C2B-36F7A064A924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EB5F41-CFE1-4272-AB7D-E138FC4640D6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CB5C28-54F5-4A1B-B5B5-06650CE2B527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2D67F1-A68A-4E9B-B0E9-8323B2CCD8A2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F7E322-248F-400B-82A6-B88B7FC84239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99CF0A-0928-40F0-8A07-3F7765055608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8AB163-F3E6-4AD5-A97A-E6321C100840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100C2F-6AA2-4AF4-A9ED-113485458766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ea typeface="宋体" charset="-122"/>
              </a:defRPr>
            </a:lvl1pPr>
          </a:lstStyle>
          <a:p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ea typeface="宋体" charset="-122"/>
              </a:defRPr>
            </a:lvl1pPr>
          </a:lstStyle>
          <a:p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ea typeface="宋体" charset="-122"/>
              </a:defRPr>
            </a:lvl1pPr>
          </a:lstStyle>
          <a:p>
            <a:fld id="{CBE562B9-54C3-49F3-8974-4F8EFDAA28F6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主题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</TotalTime>
  <Words>0</Words>
  <Application>Microsoft Office PowerPoint</Application>
  <PresentationFormat>全屏显示(4:3)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0</vt:i4>
      </vt:variant>
    </vt:vector>
  </HeadingPairs>
  <TitlesOfParts>
    <vt:vector size="1" baseType="lpstr">
      <vt:lpstr>Office 主题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Mr</cp:lastModifiedBy>
  <cp:revision>6</cp:revision>
  <cp:lastPrinted>1601-01-01T00:00:00Z</cp:lastPrinted>
  <dcterms:created xsi:type="dcterms:W3CDTF">1601-01-01T00:00:00Z</dcterms:created>
  <dcterms:modified xsi:type="dcterms:W3CDTF">2012-04-10T05:53:07Z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