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sldIdLst>
    <p:sldId id="256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endParaRPr lang="en-US" altLang="zh-CN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F531D91-A6E4-4CC9-9B6D-0A8FE4F52106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A2658-D3C6-4D78-8B50-BDFEF8C4ED1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66AA-6C49-4242-8932-EE4AEBD7012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9DB85-F90D-4714-A36B-D0C66207B79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8C922-7F22-426C-9270-264E65B2994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DFC58-1028-4FFD-A15B-89B50D2B0B53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60894-0D08-441B-9877-B22A5F2B387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EC5BB-6555-42F5-BEE6-B431571F55A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47040-1055-47B6-A608-C8624CCF4C3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8B2DB-D07E-4076-B290-96753F9A05A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altLang="zh-C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7B383-9A3C-49F0-90CE-63920372F26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EF98D51-3927-4125-8A85-0FEFF5C8497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 spd="slow">
    <p:wipe/>
  </p:transition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8000">
                <a:ea typeface="华文彩云" pitchFamily="2" charset="-122"/>
              </a:rPr>
              <a:t>中国</a:t>
            </a:r>
            <a:r>
              <a:rPr lang="en-US" altLang="zh-CN" sz="8000">
                <a:ea typeface="华文彩云" pitchFamily="2" charset="-122"/>
              </a:rPr>
              <a:t>·</a:t>
            </a:r>
            <a:r>
              <a:rPr lang="zh-CN" altLang="en-US" sz="8000">
                <a:ea typeface="华文彩云" pitchFamily="2" charset="-122"/>
              </a:rPr>
              <a:t>北京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933825"/>
            <a:ext cx="6400800" cy="1752600"/>
          </a:xfrm>
        </p:spPr>
        <p:txBody>
          <a:bodyPr/>
          <a:lstStyle/>
          <a:p>
            <a:r>
              <a:rPr lang="en-US" altLang="zh-CN" b="1"/>
              <a:t>WELCOME TO BEIJING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2"/>
          <p:cNvSpPr>
            <a:spLocks noChangeArrowheads="1" noChangeShapeType="1" noTextEdit="1"/>
          </p:cNvSpPr>
          <p:nvPr/>
        </p:nvSpPr>
        <p:spPr bwMode="auto">
          <a:xfrm>
            <a:off x="684213" y="404813"/>
            <a:ext cx="25209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京剧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987675" y="1773238"/>
            <a:ext cx="5689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/>
              <a:t>从清乾隆</a:t>
            </a:r>
            <a:r>
              <a:rPr lang="en-US" altLang="zh-CN" sz="2400"/>
              <a:t>55</a:t>
            </a:r>
            <a:r>
              <a:rPr lang="zh-CN" altLang="en-US" sz="2400"/>
              <a:t>年</a:t>
            </a:r>
            <a:r>
              <a:rPr lang="en-US" altLang="zh-CN" sz="2400"/>
              <a:t>(1790)</a:t>
            </a:r>
            <a:r>
              <a:rPr lang="zh-CN" altLang="en-US" sz="2400"/>
              <a:t>开始，四大徽班陆续到北京演出。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611188" y="4437063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/>
              <a:t>清嘉庆道光年间</a:t>
            </a:r>
            <a:r>
              <a:rPr lang="en-US" altLang="zh-CN" sz="2400"/>
              <a:t>(1796-1850)</a:t>
            </a:r>
            <a:r>
              <a:rPr lang="zh-CN" altLang="en-US" sz="2400"/>
              <a:t>，徽班与来自湖北的汉调艺人合作演出，相互借鉴，接纳了昆曲、秦腔的部分剧目、曲调和表演方法，并吸收了一些民间曲调，逐渐形成了京剧的艺术风格和表演体系。 </a:t>
            </a:r>
          </a:p>
        </p:txBody>
      </p:sp>
      <p:pic>
        <p:nvPicPr>
          <p:cNvPr id="32779" name="Picture 11" descr="花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268413"/>
            <a:ext cx="1914525" cy="2760662"/>
          </a:xfrm>
          <a:prstGeom prst="rect">
            <a:avLst/>
          </a:prstGeom>
          <a:noFill/>
        </p:spPr>
      </p:pic>
      <p:pic>
        <p:nvPicPr>
          <p:cNvPr id="32780" name="Picture 12" descr="花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4581525"/>
            <a:ext cx="1406525" cy="1752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205163" y="2996952"/>
            <a:ext cx="44631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b="1" dirty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北京古城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WordArt 2"/>
          <p:cNvSpPr>
            <a:spLocks noChangeArrowheads="1" noChangeShapeType="1" noTextEdit="1"/>
          </p:cNvSpPr>
          <p:nvPr/>
        </p:nvSpPr>
        <p:spPr bwMode="auto">
          <a:xfrm>
            <a:off x="684213" y="404813"/>
            <a:ext cx="25209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宫殿园林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4067175" y="1341438"/>
            <a:ext cx="47529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/>
              <a:t>北 京 故 宫</a:t>
            </a:r>
          </a:p>
          <a:p>
            <a:r>
              <a:rPr lang="zh-CN" altLang="en-US" sz="2400"/>
              <a:t>旧称“紫禁城”，位于北京城中心，与山东曲阜孔庙、河北承德避暑山庄，合称中国“三大古建筑群”。</a:t>
            </a: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611188" y="3933825"/>
            <a:ext cx="5329237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/>
              <a:t>颐 和 园</a:t>
            </a:r>
          </a:p>
          <a:p>
            <a:r>
              <a:rPr lang="zh-CN" altLang="en-US" sz="2400"/>
              <a:t>位于北京西北郊。始建</a:t>
            </a:r>
            <a:r>
              <a:rPr lang="en-US" altLang="zh-CN" sz="2400"/>
              <a:t>1750</a:t>
            </a:r>
            <a:r>
              <a:rPr lang="zh-CN" altLang="en-US" sz="2400"/>
              <a:t>年。</a:t>
            </a:r>
            <a:r>
              <a:rPr lang="en-US" altLang="zh-CN" sz="2400"/>
              <a:t>1860</a:t>
            </a:r>
            <a:r>
              <a:rPr lang="zh-CN" altLang="en-US" sz="2400"/>
              <a:t>年英法联军火烧圆明园时</a:t>
            </a:r>
            <a:r>
              <a:rPr lang="en-US" altLang="zh-CN" sz="2400"/>
              <a:t>,</a:t>
            </a:r>
            <a:r>
              <a:rPr lang="zh-CN" altLang="en-US" sz="2400"/>
              <a:t>清漪园也遭到严重破坏。</a:t>
            </a:r>
            <a:r>
              <a:rPr lang="en-US" altLang="zh-CN" sz="2400"/>
              <a:t>1888</a:t>
            </a:r>
            <a:r>
              <a:rPr lang="zh-CN" altLang="en-US" sz="2400"/>
              <a:t>年慈禧太后重建，改称颐和园，成为中国著名皇家古典园林。 </a:t>
            </a:r>
          </a:p>
        </p:txBody>
      </p:sp>
      <p:pic>
        <p:nvPicPr>
          <p:cNvPr id="49159" name="Picture 7" descr="故宫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125538"/>
            <a:ext cx="2727325" cy="1811337"/>
          </a:xfrm>
          <a:prstGeom prst="rect">
            <a:avLst/>
          </a:prstGeom>
          <a:noFill/>
        </p:spPr>
      </p:pic>
      <p:pic>
        <p:nvPicPr>
          <p:cNvPr id="49160" name="Picture 8" descr="颐和园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437063"/>
            <a:ext cx="2633662" cy="17287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宗教建筑</a:t>
            </a:r>
            <a:endParaRPr lang="zh-CN" altLang="en-US" dirty="0"/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381250"/>
            <a:ext cx="23400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6712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奥斯汀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143</TotalTime>
  <Words>157</Words>
  <Application>Microsoft Office PowerPoint</Application>
  <PresentationFormat>全屏显示(4:3)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奥斯汀</vt:lpstr>
      <vt:lpstr>中国·北京</vt:lpstr>
      <vt:lpstr>PowerPoint 演示文稿</vt:lpstr>
      <vt:lpstr>PowerPoint 演示文稿</vt:lpstr>
      <vt:lpstr>宗教建筑</vt:lpstr>
    </vt:vector>
  </TitlesOfParts>
  <Company>sjm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lushan</dc:creator>
  <cp:lastModifiedBy>Mr</cp:lastModifiedBy>
  <cp:revision>31</cp:revision>
  <dcterms:created xsi:type="dcterms:W3CDTF">2008-02-13T13:28:33Z</dcterms:created>
  <dcterms:modified xsi:type="dcterms:W3CDTF">2012-03-30T03:12:53Z</dcterms:modified>
</cp:coreProperties>
</file>