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523413" cy="7618413"/>
  <p:notesSz cx="6858000" cy="9144000"/>
  <p:defaultTextStyle>
    <a:defPPr>
      <a:defRPr lang="zh-CN"/>
    </a:defPPr>
    <a:lvl1pPr marL="0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9753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79505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69258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59011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48763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38516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428268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918021" algn="l" defTabSz="97950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90" y="-72"/>
      </p:cViewPr>
      <p:guideLst>
        <p:guide orient="horz" pos="2400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256" y="2366646"/>
            <a:ext cx="8094901" cy="1633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512" y="4317101"/>
            <a:ext cx="6666389" cy="19469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9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8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03834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09735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4474" y="305091"/>
            <a:ext cx="2142768" cy="650034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171" y="305091"/>
            <a:ext cx="6269580" cy="650034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533823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39127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2284" y="4895537"/>
            <a:ext cx="8094901" cy="151310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2284" y="3229009"/>
            <a:ext cx="8094901" cy="166652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97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79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692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590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487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385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282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180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77762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171" y="1777630"/>
            <a:ext cx="4206174" cy="502780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41068" y="1777630"/>
            <a:ext cx="4206174" cy="502780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708575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6171" y="1705326"/>
            <a:ext cx="4207828" cy="71069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9753" indent="0">
              <a:buNone/>
              <a:defRPr sz="2100" b="1"/>
            </a:lvl2pPr>
            <a:lvl3pPr marL="979505" indent="0">
              <a:buNone/>
              <a:defRPr sz="1900" b="1"/>
            </a:lvl3pPr>
            <a:lvl4pPr marL="1469258" indent="0">
              <a:buNone/>
              <a:defRPr sz="1700" b="1"/>
            </a:lvl4pPr>
            <a:lvl5pPr marL="1959011" indent="0">
              <a:buNone/>
              <a:defRPr sz="1700" b="1"/>
            </a:lvl5pPr>
            <a:lvl6pPr marL="2448763" indent="0">
              <a:buNone/>
              <a:defRPr sz="1700" b="1"/>
            </a:lvl6pPr>
            <a:lvl7pPr marL="2938516" indent="0">
              <a:buNone/>
              <a:defRPr sz="1700" b="1"/>
            </a:lvl7pPr>
            <a:lvl8pPr marL="3428268" indent="0">
              <a:buNone/>
              <a:defRPr sz="1700" b="1"/>
            </a:lvl8pPr>
            <a:lvl9pPr marL="3918021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71" y="2416024"/>
            <a:ext cx="4207828" cy="4389406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37762" y="1705326"/>
            <a:ext cx="4209481" cy="71069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9753" indent="0">
              <a:buNone/>
              <a:defRPr sz="2100" b="1"/>
            </a:lvl2pPr>
            <a:lvl3pPr marL="979505" indent="0">
              <a:buNone/>
              <a:defRPr sz="1900" b="1"/>
            </a:lvl3pPr>
            <a:lvl4pPr marL="1469258" indent="0">
              <a:buNone/>
              <a:defRPr sz="1700" b="1"/>
            </a:lvl4pPr>
            <a:lvl5pPr marL="1959011" indent="0">
              <a:buNone/>
              <a:defRPr sz="1700" b="1"/>
            </a:lvl5pPr>
            <a:lvl6pPr marL="2448763" indent="0">
              <a:buNone/>
              <a:defRPr sz="1700" b="1"/>
            </a:lvl6pPr>
            <a:lvl7pPr marL="2938516" indent="0">
              <a:buNone/>
              <a:defRPr sz="1700" b="1"/>
            </a:lvl7pPr>
            <a:lvl8pPr marL="3428268" indent="0">
              <a:buNone/>
              <a:defRPr sz="1700" b="1"/>
            </a:lvl8pPr>
            <a:lvl9pPr marL="3918021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37762" y="2416024"/>
            <a:ext cx="4209481" cy="4389406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077983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858992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75133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171" y="303326"/>
            <a:ext cx="3133137" cy="129089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23390" y="303326"/>
            <a:ext cx="5323852" cy="6502104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171" y="1594224"/>
            <a:ext cx="3133137" cy="5211207"/>
          </a:xfrm>
        </p:spPr>
        <p:txBody>
          <a:bodyPr/>
          <a:lstStyle>
            <a:lvl1pPr marL="0" indent="0">
              <a:buNone/>
              <a:defRPr sz="1500"/>
            </a:lvl1pPr>
            <a:lvl2pPr marL="489753" indent="0">
              <a:buNone/>
              <a:defRPr sz="1300"/>
            </a:lvl2pPr>
            <a:lvl3pPr marL="979505" indent="0">
              <a:buNone/>
              <a:defRPr sz="1100"/>
            </a:lvl3pPr>
            <a:lvl4pPr marL="1469258" indent="0">
              <a:buNone/>
              <a:defRPr sz="1000"/>
            </a:lvl4pPr>
            <a:lvl5pPr marL="1959011" indent="0">
              <a:buNone/>
              <a:defRPr sz="1000"/>
            </a:lvl5pPr>
            <a:lvl6pPr marL="2448763" indent="0">
              <a:buNone/>
              <a:defRPr sz="1000"/>
            </a:lvl6pPr>
            <a:lvl7pPr marL="2938516" indent="0">
              <a:buNone/>
              <a:defRPr sz="1000"/>
            </a:lvl7pPr>
            <a:lvl8pPr marL="3428268" indent="0">
              <a:buNone/>
              <a:defRPr sz="1000"/>
            </a:lvl8pPr>
            <a:lvl9pPr marL="3918021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98724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656" y="5332889"/>
            <a:ext cx="5714048" cy="62957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66656" y="680719"/>
            <a:ext cx="5714048" cy="4571048"/>
          </a:xfrm>
        </p:spPr>
        <p:txBody>
          <a:bodyPr/>
          <a:lstStyle>
            <a:lvl1pPr marL="0" indent="0">
              <a:buNone/>
              <a:defRPr sz="3400"/>
            </a:lvl1pPr>
            <a:lvl2pPr marL="489753" indent="0">
              <a:buNone/>
              <a:defRPr sz="3000"/>
            </a:lvl2pPr>
            <a:lvl3pPr marL="979505" indent="0">
              <a:buNone/>
              <a:defRPr sz="2600"/>
            </a:lvl3pPr>
            <a:lvl4pPr marL="1469258" indent="0">
              <a:buNone/>
              <a:defRPr sz="2100"/>
            </a:lvl4pPr>
            <a:lvl5pPr marL="1959011" indent="0">
              <a:buNone/>
              <a:defRPr sz="2100"/>
            </a:lvl5pPr>
            <a:lvl6pPr marL="2448763" indent="0">
              <a:buNone/>
              <a:defRPr sz="2100"/>
            </a:lvl6pPr>
            <a:lvl7pPr marL="2938516" indent="0">
              <a:buNone/>
              <a:defRPr sz="2100"/>
            </a:lvl7pPr>
            <a:lvl8pPr marL="3428268" indent="0">
              <a:buNone/>
              <a:defRPr sz="2100"/>
            </a:lvl8pPr>
            <a:lvl9pPr marL="3918021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66656" y="5962467"/>
            <a:ext cx="5714048" cy="894105"/>
          </a:xfrm>
        </p:spPr>
        <p:txBody>
          <a:bodyPr/>
          <a:lstStyle>
            <a:lvl1pPr marL="0" indent="0">
              <a:buNone/>
              <a:defRPr sz="1500"/>
            </a:lvl1pPr>
            <a:lvl2pPr marL="489753" indent="0">
              <a:buNone/>
              <a:defRPr sz="1300"/>
            </a:lvl2pPr>
            <a:lvl3pPr marL="979505" indent="0">
              <a:buNone/>
              <a:defRPr sz="1100"/>
            </a:lvl3pPr>
            <a:lvl4pPr marL="1469258" indent="0">
              <a:buNone/>
              <a:defRPr sz="1000"/>
            </a:lvl4pPr>
            <a:lvl5pPr marL="1959011" indent="0">
              <a:buNone/>
              <a:defRPr sz="1000"/>
            </a:lvl5pPr>
            <a:lvl6pPr marL="2448763" indent="0">
              <a:buNone/>
              <a:defRPr sz="1000"/>
            </a:lvl6pPr>
            <a:lvl7pPr marL="2938516" indent="0">
              <a:buNone/>
              <a:defRPr sz="1000"/>
            </a:lvl7pPr>
            <a:lvl8pPr marL="3428268" indent="0">
              <a:buNone/>
              <a:defRPr sz="1000"/>
            </a:lvl8pPr>
            <a:lvl9pPr marL="3918021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563960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6171" y="305090"/>
            <a:ext cx="8571072" cy="1269736"/>
          </a:xfrm>
          <a:prstGeom prst="rect">
            <a:avLst/>
          </a:prstGeom>
        </p:spPr>
        <p:txBody>
          <a:bodyPr vert="horz" lIns="97951" tIns="48975" rIns="97951" bIns="4897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6171" y="1777630"/>
            <a:ext cx="8571072" cy="5027800"/>
          </a:xfrm>
          <a:prstGeom prst="rect">
            <a:avLst/>
          </a:prstGeom>
        </p:spPr>
        <p:txBody>
          <a:bodyPr vert="horz" lIns="97951" tIns="48975" rIns="97951" bIns="4897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6171" y="7061141"/>
            <a:ext cx="2222130" cy="405610"/>
          </a:xfrm>
          <a:prstGeom prst="rect">
            <a:avLst/>
          </a:prstGeom>
        </p:spPr>
        <p:txBody>
          <a:bodyPr vert="horz" lIns="97951" tIns="48975" rIns="97951" bIns="4897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DD19C-45CD-41AF-A6B8-5B712F6345FA}" type="datetimeFigureOut">
              <a:rPr lang="zh-CN" altLang="en-US" smtClean="0"/>
              <a:t>2011-11-8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53833" y="7061141"/>
            <a:ext cx="3015747" cy="405610"/>
          </a:xfrm>
          <a:prstGeom prst="rect">
            <a:avLst/>
          </a:prstGeom>
        </p:spPr>
        <p:txBody>
          <a:bodyPr vert="horz" lIns="97951" tIns="48975" rIns="97951" bIns="4897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825113" y="7061141"/>
            <a:ext cx="2222130" cy="405610"/>
          </a:xfrm>
          <a:prstGeom prst="rect">
            <a:avLst/>
          </a:prstGeom>
        </p:spPr>
        <p:txBody>
          <a:bodyPr vert="horz" lIns="97951" tIns="48975" rIns="97951" bIns="4897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5D06E-C197-4B6C-AD52-CA7D022E5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5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ctr" defTabSz="979505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7314" indent="-367314" algn="l" defTabSz="97950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95848" indent="-306095" algn="l" defTabSz="979505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4382" indent="-244876" algn="l" defTabSz="9795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134" indent="-244876" algn="l" defTabSz="97950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203887" indent="-244876" algn="l" defTabSz="979505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3640" indent="-244876" algn="l" defTabSz="97950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83392" indent="-244876" algn="l" defTabSz="97950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73145" indent="-244876" algn="l" defTabSz="97950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2897" indent="-244876" algn="l" defTabSz="97950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9753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79505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69258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59011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48763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38516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68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18021" algn="l" defTabSz="9795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66" y="2009006"/>
            <a:ext cx="4219200" cy="381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06366" y="568846"/>
            <a:ext cx="3121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休息一下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69833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634" y="1890339"/>
            <a:ext cx="3600000" cy="398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97410" y="856878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i="1" u="sng" dirty="0" smtClean="0"/>
              <a:t>现在开始计时</a:t>
            </a:r>
            <a:endParaRPr lang="zh-CN" altLang="en-US" sz="4800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718480" y="2370771"/>
            <a:ext cx="477054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我们可以休息到十二点钟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17391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</Words>
  <Application>Microsoft Office PowerPoint</Application>
  <PresentationFormat>自定义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雨林木风</cp:lastModifiedBy>
  <cp:revision>4</cp:revision>
  <dcterms:created xsi:type="dcterms:W3CDTF">2011-11-08T01:47:51Z</dcterms:created>
  <dcterms:modified xsi:type="dcterms:W3CDTF">2011-11-08T02:13:29Z</dcterms:modified>
</cp:coreProperties>
</file>