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5"/>
  </p:notesMasterIdLst>
  <p:sldIdLst>
    <p:sldId id="259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4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744C8-6471-4B4F-802A-D967330FB241}" type="datetimeFigureOut">
              <a:rPr lang="zh-CN" altLang="en-US" smtClean="0"/>
              <a:t>2013-9-5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0F610C-E1BE-49D4-9632-4F8DE70910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16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3E50F468-4069-48BC-A13B-B03C594DF3D9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4CB507-4E46-460D-9C12-9EC614BF8CD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70EA7E-63CF-4B8B-80F6-98428F9D842E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4040A8-6260-4A8C-830F-A37CE556E96D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38A09FE0-549F-44B8-8101-BD8C9546FB3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2A76CB-AC34-4B3E-8D3B-4F6C5D17C4A2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8940E7-6FC4-4333-B88F-2820F073EEDA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F4E92E-14E7-4563-A751-B6437D07351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2999C-320E-4800-A098-F3E6B20E641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06F6F8-F9F0-49BD-904D-B2DCB741DBA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69C745-F9AF-4D56-A0ED-CD6A21432F59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F9FFAF-C626-4B3B-9E70-187E3FF8906D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中国海军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 spd="slow">
    <p:wheel spokes="1"/>
  </p:transition>
  <p:timing>
    <p:tnLst>
      <p:par>
        <p:cTn id="1" dur="indefinite" restart="never" nodeType="tmRoot"/>
      </p:par>
    </p:tnLst>
  </p:timing>
  <p:hf sldNum="0" hdr="0" dt="0"/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3000" dirty="0">
                <a:latin typeface="华文仿宋" pitchFamily="2" charset="-122"/>
                <a:ea typeface="华文仿宋" pitchFamily="2" charset="-122"/>
              </a:rPr>
              <a:t>组织实施对</a:t>
            </a:r>
            <a:r>
              <a:rPr lang="en-US" altLang="zh-CN" sz="3000" dirty="0">
                <a:latin typeface="华文仿宋" pitchFamily="2" charset="-122"/>
                <a:ea typeface="华文仿宋" pitchFamily="2" charset="-122"/>
              </a:rPr>
              <a:t>4</a:t>
            </a:r>
            <a:r>
              <a:rPr lang="zh-CN" altLang="en-US" sz="3000" dirty="0">
                <a:latin typeface="华文仿宋" pitchFamily="2" charset="-122"/>
                <a:ea typeface="华文仿宋" pitchFamily="2" charset="-122"/>
              </a:rPr>
              <a:t>艘中国商船的首次护航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100" dirty="0">
                <a:solidFill>
                  <a:srgbClr val="FA0000"/>
                </a:solidFill>
                <a:latin typeface="黑体" pitchFamily="2" charset="-122"/>
                <a:ea typeface="黑体" pitchFamily="2" charset="-122"/>
              </a:rPr>
              <a:t>中国海军护航舰队抵达亚丁湾索马里海域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296311"/>
      </p:ext>
    </p:extLst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zh-CN" altLang="en-US" sz="2000" dirty="0" smtClean="0"/>
              <a:t>护航</a:t>
            </a:r>
            <a:r>
              <a:rPr lang="zh-CN" altLang="en-US" sz="2000" dirty="0"/>
              <a:t>编队总指挥杜景臣少将说，护航行动已经开始，我们将严格执行联合国有关决议和相关国际法规，精心组织、加强协调、严密监控，确保被护航船只和人员安全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80000"/>
              </a:lnSpc>
            </a:pPr>
            <a:r>
              <a:rPr lang="zh-CN" altLang="en-US" sz="2000" dirty="0" smtClean="0"/>
              <a:t>自</a:t>
            </a:r>
            <a:r>
              <a:rPr lang="zh-CN" altLang="en-US" sz="2000" dirty="0"/>
              <a:t>去年</a:t>
            </a:r>
            <a:r>
              <a:rPr lang="en-US" altLang="zh-CN" sz="2000" dirty="0"/>
              <a:t>12</a:t>
            </a:r>
            <a:r>
              <a:rPr lang="zh-CN" altLang="en-US" sz="2000" dirty="0"/>
              <a:t>月</a:t>
            </a:r>
            <a:r>
              <a:rPr lang="en-US" altLang="zh-CN" sz="2000" dirty="0"/>
              <a:t>26</a:t>
            </a:r>
            <a:r>
              <a:rPr lang="zh-CN" altLang="en-US" sz="2000" dirty="0"/>
              <a:t>日从国内出发后，中国海军护航编队已横跨太平洋、印度洋，经西沙、南沙、新加坡海峡、马六甲海峡，总航程</a:t>
            </a:r>
            <a:r>
              <a:rPr lang="en-US" altLang="zh-CN" sz="2000" dirty="0"/>
              <a:t>4400</a:t>
            </a:r>
            <a:r>
              <a:rPr lang="zh-CN" altLang="en-US" sz="2000" dirty="0"/>
              <a:t>多海里。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中国海军护航舰队确保被护航船只和人员安全</a:t>
            </a:r>
          </a:p>
        </p:txBody>
      </p:sp>
      <p:pic>
        <p:nvPicPr>
          <p:cNvPr id="7" name="Picture 4" descr="中国海军护航舰艇编队为首度为4艘商船护航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53466"/>
            <a:ext cx="3124200" cy="2074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dirty="0"/>
              <a:t>在“武汉”号导弹驱逐舰的带领下，</a:t>
            </a:r>
            <a:r>
              <a:rPr lang="en-US" altLang="zh-CN" dirty="0"/>
              <a:t>4</a:t>
            </a:r>
            <a:r>
              <a:rPr lang="zh-CN" altLang="en-US" dirty="0"/>
              <a:t>艘商船一字排开，渐次驶离会合点。波光粼粼的海面上，犁出一道白色的印迹</a:t>
            </a:r>
            <a:r>
              <a:rPr lang="en-US" altLang="zh-CN" dirty="0"/>
              <a:t>……</a:t>
            </a:r>
          </a:p>
          <a:p>
            <a:pPr>
              <a:lnSpc>
                <a:spcPct val="80000"/>
              </a:lnSpc>
            </a:pPr>
            <a:r>
              <a:rPr lang="zh-CN" altLang="en-US" dirty="0"/>
              <a:t>首批受到护航的船只是：中国商船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哈尼河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号、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晋河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号、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河北翱翔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号、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观音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号。其中，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观音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号是中国香港商船。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8" name="Picture 4" descr="U1831P27T1D537653F318DT2009010622043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62417"/>
            <a:ext cx="4700588" cy="293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中国海军</a:t>
            </a:r>
            <a:endParaRPr lang="en-US" altLang="zh-CN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复合">
  <a:themeElements>
    <a:clrScheme name="复合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复合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复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90</TotalTime>
  <Words>177</Words>
  <Application>Microsoft Office PowerPoint</Application>
  <PresentationFormat>全屏显示(4:3)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复合</vt:lpstr>
      <vt:lpstr>中国海军护航舰队抵达亚丁湾索马里海域</vt:lpstr>
      <vt:lpstr>中国海军护航舰队确保被护航船只和人员安全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YlmF</cp:lastModifiedBy>
  <cp:revision>8</cp:revision>
  <cp:lastPrinted>1601-01-01T00:00:00Z</cp:lastPrinted>
  <dcterms:created xsi:type="dcterms:W3CDTF">2009-01-11T08:20:44Z</dcterms:created>
  <dcterms:modified xsi:type="dcterms:W3CDTF">2013-09-05T05:36:34Z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