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2012-4-10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1412776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今天我们全家到动物园看动物</a:t>
            </a:r>
          </a:p>
        </p:txBody>
      </p:sp>
    </p:spTree>
    <p:extLst>
      <p:ext uri="{BB962C8B-B14F-4D97-AF65-F5344CB8AC3E}">
        <p14:creationId xmlns:p14="http://schemas.microsoft.com/office/powerpoint/2010/main" val="361377803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2924944"/>
            <a:ext cx="2973600" cy="259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908720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i="1" dirty="0" smtClean="0">
                <a:latin typeface="幼圆" pitchFamily="49" charset="-122"/>
                <a:ea typeface="幼圆" pitchFamily="49" charset="-122"/>
              </a:rPr>
              <a:t>这是狮子</a:t>
            </a:r>
            <a:endParaRPr lang="zh-CN" altLang="en-US" sz="3600" i="1" dirty="0"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832091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</TotalTime>
  <Words>10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凸显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PETER</cp:lastModifiedBy>
  <cp:revision>6</cp:revision>
  <dcterms:modified xsi:type="dcterms:W3CDTF">2012-04-10T07:26:00Z</dcterms:modified>
</cp:coreProperties>
</file>