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14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225AE-F2F3-47DB-A374-75F7D84CBB14}" type="datetimeFigureOut">
              <a:rPr lang="zh-CN" altLang="en-US" smtClean="0"/>
              <a:t>2014-9-4</a:t>
            </a:fld>
            <a:endParaRPr lang="zh-CN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225AE-F2F3-47DB-A374-75F7D84CBB14}" type="datetimeFigureOut">
              <a:rPr lang="zh-CN" altLang="en-US" smtClean="0"/>
              <a:t>2014-9-4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225AE-F2F3-47DB-A374-75F7D84CBB14}" type="datetimeFigureOut">
              <a:rPr lang="zh-CN" altLang="en-US" smtClean="0"/>
              <a:t>2014-9-4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225AE-F2F3-47DB-A374-75F7D84CBB14}" type="datetimeFigureOut">
              <a:rPr lang="zh-CN" altLang="en-US" smtClean="0"/>
              <a:t>2014-9-4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225AE-F2F3-47DB-A374-75F7D84CBB14}" type="datetimeFigureOut">
              <a:rPr lang="zh-CN" altLang="en-US" smtClean="0"/>
              <a:t>2014-9-4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225AE-F2F3-47DB-A374-75F7D84CBB14}" type="datetimeFigureOut">
              <a:rPr lang="zh-CN" altLang="en-US" smtClean="0"/>
              <a:t>2014-9-4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225AE-F2F3-47DB-A374-75F7D84CBB14}" type="datetimeFigureOut">
              <a:rPr lang="zh-CN" altLang="en-US" smtClean="0"/>
              <a:t>2014-9-4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225AE-F2F3-47DB-A374-75F7D84CBB14}" type="datetimeFigureOut">
              <a:rPr lang="zh-CN" altLang="en-US" smtClean="0"/>
              <a:t>2014-9-4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225AE-F2F3-47DB-A374-75F7D84CBB14}" type="datetimeFigureOut">
              <a:rPr lang="zh-CN" altLang="en-US" smtClean="0"/>
              <a:t>2014-9-4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225AE-F2F3-47DB-A374-75F7D84CBB14}" type="datetimeFigureOut">
              <a:rPr lang="zh-CN" altLang="en-US" smtClean="0"/>
              <a:t>2014-9-4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225AE-F2F3-47DB-A374-75F7D84CBB14}" type="datetimeFigureOut">
              <a:rPr lang="zh-CN" altLang="en-US" smtClean="0"/>
              <a:t>2014-9-4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39225AE-F2F3-47DB-A374-75F7D84CBB14}" type="datetimeFigureOut">
              <a:rPr lang="zh-CN" altLang="en-US" smtClean="0"/>
              <a:t>2014-9-4</a:t>
            </a:fld>
            <a:endParaRPr lang="zh-CN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872BC89-C09C-483A-B5EB-7F72ED4E5440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>
                <a:latin typeface="黑体" pitchFamily="49" charset="-122"/>
                <a:ea typeface="黑体" pitchFamily="49" charset="-122"/>
              </a:rPr>
              <a:t>北部湾大开发</a:t>
            </a:r>
            <a:endParaRPr lang="zh-CN" altLang="en-US" sz="5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 smtClean="0"/>
              <a:t>2008</a:t>
            </a:r>
            <a:r>
              <a:rPr lang="zh-CN" altLang="en-US" sz="2000" dirty="0" smtClean="0"/>
              <a:t>年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月</a:t>
            </a:r>
            <a:r>
              <a:rPr lang="en-US" altLang="zh-CN" sz="2000" dirty="0" smtClean="0"/>
              <a:t>20</a:t>
            </a:r>
            <a:r>
              <a:rPr lang="zh-CN" altLang="en-US" sz="2000" dirty="0" smtClean="0"/>
              <a:t>日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952460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隶书" pitchFamily="49" charset="-122"/>
                <a:ea typeface="隶书" pitchFamily="49" charset="-122"/>
              </a:rPr>
              <a:t>三原则</a:t>
            </a:r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5" name="图片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996952"/>
            <a:ext cx="360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57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隶书" pitchFamily="49" charset="-122"/>
                <a:ea typeface="隶书" pitchFamily="49" charset="-122"/>
              </a:rPr>
              <a:t>五建议</a:t>
            </a:r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6064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</TotalTime>
  <Words>13</Words>
  <Application>Microsoft Office PowerPoint</Application>
  <PresentationFormat>全屏显示(4:3)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流畅</vt:lpstr>
      <vt:lpstr>北部湾大开发</vt:lpstr>
      <vt:lpstr>三原则</vt:lpstr>
      <vt:lpstr>五建议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user</cp:lastModifiedBy>
  <cp:revision>6</cp:revision>
  <dcterms:created xsi:type="dcterms:W3CDTF">2011-11-08T03:00:06Z</dcterms:created>
  <dcterms:modified xsi:type="dcterms:W3CDTF">2014-09-04T05:10:22Z</dcterms:modified>
</cp:coreProperties>
</file>