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0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09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33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77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70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7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5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7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98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563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5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83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雨林木风</cp:lastModifiedBy>
  <cp:revision>1</cp:revision>
  <dcterms:created xsi:type="dcterms:W3CDTF">2011-11-08T01:47:51Z</dcterms:created>
  <dcterms:modified xsi:type="dcterms:W3CDTF">2011-11-08T01:48:16Z</dcterms:modified>
</cp:coreProperties>
</file>