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8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111619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11620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184 w 5184"/>
                  <a:gd name="T3" fmla="*/ 3159 h 3159"/>
                  <a:gd name="T4" fmla="*/ 5184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21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6 w 556"/>
                  <a:gd name="T5" fmla="*/ 3159 h 3159"/>
                  <a:gd name="T6" fmla="*/ 556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1622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23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24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1625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11626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27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28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29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30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31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163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1163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11634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1635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1636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E50F468-4069-48BC-A13B-B03C594DF3D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CB507-4E46-460D-9C12-9EC614BF8C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5880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0EA7E-63CF-4B8B-80F6-98428F9D84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8057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040A8-6260-4A8C-830F-A37CE556E9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316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A09FE0-549F-44B8-8101-BD8C9546FB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842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A76CB-AC34-4B3E-8D3B-4F6C5D17C4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999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940E7-6FC4-4333-B88F-2820F073EE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476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F4E92E-14E7-4563-A751-B6437D0735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91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2999C-320E-4800-A098-F3E6B20E64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6386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6F6F8-F9F0-49BD-904D-B2DCB741DB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2140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9C745-F9AF-4D56-A0ED-CD6A21432F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8311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10595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184 w 5184"/>
                <a:gd name="T3" fmla="*/ 3159 h 3159"/>
                <a:gd name="T4" fmla="*/ 5184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96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6 w 556"/>
                <a:gd name="T5" fmla="*/ 3159 h 3159"/>
                <a:gd name="T6" fmla="*/ 556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0597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10598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599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00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01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02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0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04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251 w 251"/>
                  <a:gd name="T5" fmla="*/ 12 h 12"/>
                  <a:gd name="T6" fmla="*/ 2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05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1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1 w 251"/>
                  <a:gd name="T7" fmla="*/ 12 h 12"/>
                  <a:gd name="T8" fmla="*/ 251 w 251"/>
                  <a:gd name="T9" fmla="*/ 0 h 12"/>
                  <a:gd name="T10" fmla="*/ 251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0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060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060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060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11061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11061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1F9FFAF-C626-4B3B-9E70-187E3FF8906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 dirty="0"/>
              <a:t>在</a:t>
            </a:r>
            <a:r>
              <a:rPr lang="zh-CN" altLang="en-US" sz="2000" dirty="0"/>
              <a:t>“武汉”号导弹驱逐舰的带领下，</a:t>
            </a:r>
            <a:r>
              <a:rPr lang="en-US" altLang="zh-CN" sz="2000" dirty="0"/>
              <a:t>4</a:t>
            </a:r>
            <a:r>
              <a:rPr lang="zh-CN" altLang="en-US" sz="2000" dirty="0"/>
              <a:t>艘商船一字排开，渐次驶离会合点。波光粼粼的海面上，犁出一道白色的印迹</a:t>
            </a:r>
            <a:r>
              <a:rPr lang="en-US" altLang="zh-CN" sz="2000" dirty="0"/>
              <a:t>……</a:t>
            </a:r>
            <a:endParaRPr lang="en-US" altLang="zh-CN" sz="2000" dirty="0"/>
          </a:p>
          <a:p>
            <a:pPr>
              <a:lnSpc>
                <a:spcPct val="80000"/>
              </a:lnSpc>
            </a:pPr>
            <a:r>
              <a:rPr lang="zh-CN" altLang="en-US" sz="2000" dirty="0" smtClean="0"/>
              <a:t>首批</a:t>
            </a:r>
            <a:r>
              <a:rPr lang="zh-CN" altLang="en-US" sz="2000" dirty="0"/>
              <a:t>受到护航的船只是：中国商船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哈尼河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号、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晋河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号、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河北翱翔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号、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观音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号。其中，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观音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号是中国香港商船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80000"/>
              </a:lnSpc>
            </a:pPr>
            <a:r>
              <a:rPr lang="zh-CN" altLang="en-US" sz="2000" dirty="0" smtClean="0"/>
              <a:t>护航</a:t>
            </a:r>
            <a:r>
              <a:rPr lang="zh-CN" altLang="en-US" sz="2000" dirty="0"/>
              <a:t>编队总指挥杜景臣少将说，护航行动已经开始，我们将严格执行联合国有关决议和相关国际法规，精心组织、加强协调、严密监控，确保被护航船只和人员安全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80000"/>
              </a:lnSpc>
            </a:pPr>
            <a:r>
              <a:rPr lang="zh-CN" altLang="en-US" sz="2000" dirty="0" smtClean="0"/>
              <a:t>自</a:t>
            </a:r>
            <a:r>
              <a:rPr lang="zh-CN" altLang="en-US" sz="2000" dirty="0"/>
              <a:t>去年</a:t>
            </a:r>
            <a:r>
              <a:rPr lang="en-US" altLang="zh-CN" sz="2000" dirty="0"/>
              <a:t>12</a:t>
            </a:r>
            <a:r>
              <a:rPr lang="zh-CN" altLang="en-US" sz="2000" dirty="0"/>
              <a:t>月</a:t>
            </a:r>
            <a:r>
              <a:rPr lang="en-US" altLang="zh-CN" sz="2000" dirty="0"/>
              <a:t>26</a:t>
            </a:r>
            <a:r>
              <a:rPr lang="zh-CN" altLang="en-US" sz="2000" dirty="0"/>
              <a:t>日从国内出发后，中国海军护航编队已横跨太平洋、印度洋，经西沙、南沙、新加坡海峡、马六甲海峡，总航程</a:t>
            </a:r>
            <a:r>
              <a:rPr lang="en-US" altLang="zh-CN" sz="2000" dirty="0"/>
              <a:t>4400</a:t>
            </a:r>
            <a:r>
              <a:rPr lang="zh-CN" altLang="en-US" sz="2000" dirty="0"/>
              <a:t>多海里。 </a:t>
            </a:r>
          </a:p>
        </p:txBody>
      </p:sp>
      <p:pic>
        <p:nvPicPr>
          <p:cNvPr id="133124" name="Picture 4" descr="中国海军护航舰艇编队为首度为4艘商船护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2638"/>
            <a:ext cx="3059113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7220" name="Picture 4" descr="U1831P27T1D537653F318DT200901062204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141663"/>
            <a:ext cx="47625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default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default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86</TotalTime>
  <Words>142</Words>
  <Application>Microsoft Office PowerPoint</Application>
  <PresentationFormat>全屏显示(4:3)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default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YlmF</cp:lastModifiedBy>
  <cp:revision>6</cp:revision>
  <cp:lastPrinted>1601-01-01T00:00:00Z</cp:lastPrinted>
  <dcterms:created xsi:type="dcterms:W3CDTF">2009-01-11T08:20:44Z</dcterms:created>
  <dcterms:modified xsi:type="dcterms:W3CDTF">2013-09-05T05:31:47Z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